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69" autoAdjust="0"/>
    <p:restoredTop sz="94660"/>
  </p:normalViewPr>
  <p:slideViewPr>
    <p:cSldViewPr snapToGrid="0">
      <p:cViewPr varScale="1">
        <p:scale>
          <a:sx n="87" d="100"/>
          <a:sy n="87" d="100"/>
        </p:scale>
        <p:origin x="1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12/11/2014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12/11/2014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12/11/2014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12/11/2014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i="1" dirty="0" smtClean="0"/>
              <a:t>Oedipus Rex</a:t>
            </a:r>
            <a:endParaRPr lang="en-US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VOCABULARY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55514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574509"/>
            <a:ext cx="9601196" cy="74751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List #1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6114" y="1685580"/>
            <a:ext cx="9919770" cy="4605051"/>
          </a:xfrm>
        </p:spPr>
        <p:txBody>
          <a:bodyPr>
            <a:noAutofit/>
          </a:bodyPr>
          <a:lstStyle/>
          <a:p>
            <a:r>
              <a:rPr lang="en-US" sz="3000" dirty="0"/>
              <a:t>b</a:t>
            </a:r>
            <a:r>
              <a:rPr lang="en-US" sz="3000" dirty="0" smtClean="0"/>
              <a:t>eseech: (verb</a:t>
            </a:r>
            <a:r>
              <a:rPr lang="en-US" sz="3000" dirty="0"/>
              <a:t>) to make </a:t>
            </a:r>
            <a:r>
              <a:rPr lang="en-US" sz="3000" dirty="0" smtClean="0"/>
              <a:t>an urgent appeal; beg</a:t>
            </a:r>
          </a:p>
          <a:p>
            <a:r>
              <a:rPr lang="en-US" sz="3000" dirty="0"/>
              <a:t>a</a:t>
            </a:r>
            <a:r>
              <a:rPr lang="en-US" sz="3000" dirty="0" smtClean="0"/>
              <a:t>ugury: (</a:t>
            </a:r>
            <a:r>
              <a:rPr lang="en-US" sz="3000" dirty="0"/>
              <a:t>noun) an omen, token, or indication</a:t>
            </a:r>
            <a:endParaRPr lang="en-US" sz="3000" dirty="0" smtClean="0"/>
          </a:p>
          <a:p>
            <a:r>
              <a:rPr lang="en-US" sz="3000" dirty="0"/>
              <a:t>t</a:t>
            </a:r>
            <a:r>
              <a:rPr lang="en-US" sz="3000" dirty="0" smtClean="0"/>
              <a:t>ainted: (</a:t>
            </a:r>
            <a:r>
              <a:rPr lang="en-US" sz="3000" dirty="0"/>
              <a:t>adjective) to </a:t>
            </a:r>
            <a:r>
              <a:rPr lang="en-US" sz="3000" dirty="0" smtClean="0"/>
              <a:t>be infected, contaminated, corrupted, </a:t>
            </a:r>
            <a:r>
              <a:rPr lang="en-US" sz="3000" dirty="0"/>
              <a:t>or </a:t>
            </a:r>
            <a:r>
              <a:rPr lang="en-US" sz="3000" dirty="0" smtClean="0"/>
              <a:t>spoiled</a:t>
            </a:r>
          </a:p>
          <a:p>
            <a:r>
              <a:rPr lang="en-US" sz="3000" dirty="0"/>
              <a:t>d</a:t>
            </a:r>
            <a:r>
              <a:rPr lang="en-US" sz="3000" dirty="0" smtClean="0"/>
              <a:t>efiles: (</a:t>
            </a:r>
            <a:r>
              <a:rPr lang="en-US" sz="3000" dirty="0"/>
              <a:t>verb) to make foul, dirty, or unclean; pollute; taint; debase</a:t>
            </a:r>
            <a:endParaRPr lang="en-US" sz="3000" dirty="0" smtClean="0"/>
          </a:p>
          <a:p>
            <a:r>
              <a:rPr lang="en-US" sz="3000" dirty="0"/>
              <a:t>p</a:t>
            </a:r>
            <a:r>
              <a:rPr lang="en-US" sz="3000" dirty="0" smtClean="0"/>
              <a:t>erpetual: (</a:t>
            </a:r>
            <a:r>
              <a:rPr lang="en-US" sz="3000" dirty="0"/>
              <a:t>adjective) continuing or enduring forever; everlasting</a:t>
            </a:r>
          </a:p>
        </p:txBody>
      </p:sp>
    </p:spTree>
    <p:extLst>
      <p:ext uri="{BB962C8B-B14F-4D97-AF65-F5344CB8AC3E}">
        <p14:creationId xmlns:p14="http://schemas.microsoft.com/office/powerpoint/2010/main" val="3938321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574509"/>
            <a:ext cx="9601196" cy="59327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List #2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6114" y="1244906"/>
            <a:ext cx="9919770" cy="4605051"/>
          </a:xfrm>
        </p:spPr>
        <p:txBody>
          <a:bodyPr>
            <a:noAutofit/>
          </a:bodyPr>
          <a:lstStyle/>
          <a:p>
            <a:r>
              <a:rPr lang="en-US" sz="2800" dirty="0" smtClean="0"/>
              <a:t>shackle: (noun) </a:t>
            </a:r>
            <a:r>
              <a:rPr lang="en-US" sz="2800" dirty="0"/>
              <a:t>a ring or other fastening, as of iron, for securing the </a:t>
            </a:r>
            <a:r>
              <a:rPr lang="en-US" sz="2800" dirty="0" smtClean="0"/>
              <a:t>	wrist</a:t>
            </a:r>
            <a:r>
              <a:rPr lang="en-US" sz="2800" dirty="0"/>
              <a:t>, ankle, etc.; fetter</a:t>
            </a:r>
            <a:endParaRPr lang="en-US" sz="2800" dirty="0" smtClean="0"/>
          </a:p>
          <a:p>
            <a:r>
              <a:rPr lang="en-US" sz="2800" dirty="0" smtClean="0"/>
              <a:t>insidious: (adjective) </a:t>
            </a:r>
            <a:r>
              <a:rPr lang="en-US" sz="2800" dirty="0"/>
              <a:t>operating or proceeding in </a:t>
            </a:r>
            <a:r>
              <a:rPr lang="en-US" sz="2800" dirty="0" smtClean="0"/>
              <a:t>a stealthy </a:t>
            </a:r>
            <a:r>
              <a:rPr lang="en-US" sz="2800" dirty="0"/>
              <a:t>or </a:t>
            </a:r>
            <a:r>
              <a:rPr lang="en-US" sz="2800" dirty="0" smtClean="0"/>
              <a:t>				seemingly </a:t>
            </a:r>
            <a:r>
              <a:rPr lang="en-US" sz="2800" dirty="0"/>
              <a:t>harmless way but actually with grave effect</a:t>
            </a:r>
            <a:endParaRPr lang="en-US" sz="2800" dirty="0" smtClean="0"/>
          </a:p>
          <a:p>
            <a:r>
              <a:rPr lang="en-US" sz="2800" dirty="0" smtClean="0"/>
              <a:t>conspired: (verb) </a:t>
            </a:r>
            <a:r>
              <a:rPr lang="en-US" sz="2800" dirty="0"/>
              <a:t>to agree together, especially secretly, to do </a:t>
            </a:r>
            <a:r>
              <a:rPr lang="en-US" sz="2800" dirty="0" smtClean="0"/>
              <a:t>		something </a:t>
            </a:r>
            <a:r>
              <a:rPr lang="en-US" sz="2800" dirty="0"/>
              <a:t>wrong, evil, or illegal</a:t>
            </a:r>
            <a:endParaRPr lang="en-US" sz="2800" dirty="0" smtClean="0"/>
          </a:p>
          <a:p>
            <a:r>
              <a:rPr lang="en-US" sz="2800" dirty="0" smtClean="0"/>
              <a:t>implored: (</a:t>
            </a:r>
            <a:r>
              <a:rPr lang="en-US" sz="2800" dirty="0"/>
              <a:t>verb) to beg urgently or piteously, as for aid or mercy; </a:t>
            </a:r>
            <a:r>
              <a:rPr lang="en-US" sz="2800" dirty="0" smtClean="0"/>
              <a:t>	beseech</a:t>
            </a:r>
            <a:r>
              <a:rPr lang="en-US" sz="2800" dirty="0"/>
              <a:t>; entreat</a:t>
            </a:r>
            <a:endParaRPr lang="en-US" sz="2800" dirty="0" smtClean="0"/>
          </a:p>
          <a:p>
            <a:r>
              <a:rPr lang="en-US" sz="2800" dirty="0" smtClean="0"/>
              <a:t>subjection: (noun) </a:t>
            </a:r>
            <a:r>
              <a:rPr lang="en-US" sz="2800" dirty="0"/>
              <a:t>being under domination, control, or influence </a:t>
            </a:r>
            <a:r>
              <a:rPr lang="en-US" sz="2800" dirty="0" smtClean="0"/>
              <a:t>	</a:t>
            </a:r>
            <a:r>
              <a:rPr lang="en-US" sz="2800" dirty="0" smtClean="0"/>
              <a:t>(word </a:t>
            </a:r>
            <a:r>
              <a:rPr lang="en-US" sz="2800" i="1" dirty="0" smtClean="0"/>
              <a:t>subjection</a:t>
            </a:r>
            <a:r>
              <a:rPr lang="en-US" sz="2800" dirty="0" smtClean="0"/>
              <a:t> often </a:t>
            </a:r>
            <a:r>
              <a:rPr lang="en-US" sz="2800" dirty="0"/>
              <a:t>followed by </a:t>
            </a:r>
            <a:r>
              <a:rPr lang="en-US" sz="2800" dirty="0" smtClean="0"/>
              <a:t>to, </a:t>
            </a:r>
            <a:r>
              <a:rPr lang="en-US" sz="2800" smtClean="0"/>
              <a:t>but doesn’t have to be)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082770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12</TotalTime>
  <Words>96</Words>
  <Application>Microsoft Office PowerPoint</Application>
  <PresentationFormat>Widescreen</PresentationFormat>
  <Paragraphs>14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Garamond</vt:lpstr>
      <vt:lpstr>Organic</vt:lpstr>
      <vt:lpstr>Oedipus Rex</vt:lpstr>
      <vt:lpstr>List #1</vt:lpstr>
      <vt:lpstr>List #2</vt:lpstr>
    </vt:vector>
  </TitlesOfParts>
  <Company>Waterford Union HS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Oedipus Rex</dc:title>
  <dc:creator>Rabe Terry</dc:creator>
  <cp:lastModifiedBy>Rabe Terry</cp:lastModifiedBy>
  <cp:revision>4</cp:revision>
  <dcterms:created xsi:type="dcterms:W3CDTF">2014-12-11T14:55:05Z</dcterms:created>
  <dcterms:modified xsi:type="dcterms:W3CDTF">2014-12-11T15:54:43Z</dcterms:modified>
</cp:coreProperties>
</file>