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4F67CBE-0073-4C9A-AA49-5DF13A2EF41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763000" cy="63246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*</a:t>
            </a:r>
            <a:r>
              <a:rPr lang="en-US" sz="4000" u="sng" dirty="0" smtClean="0">
                <a:solidFill>
                  <a:schemeClr val="tx1"/>
                </a:solidFill>
              </a:rPr>
              <a:t>Expounding</a:t>
            </a:r>
            <a:r>
              <a:rPr lang="en-US" sz="4000" dirty="0" smtClean="0">
                <a:solidFill>
                  <a:schemeClr val="tx1"/>
                </a:solidFill>
              </a:rPr>
              <a:t>: to </a:t>
            </a:r>
            <a:r>
              <a:rPr lang="en-US" sz="4000" dirty="0">
                <a:solidFill>
                  <a:schemeClr val="tx1"/>
                </a:solidFill>
              </a:rPr>
              <a:t>explain by setting forth in careful and  often deliberate </a:t>
            </a:r>
            <a:r>
              <a:rPr lang="en-US" sz="4000" dirty="0" smtClean="0">
                <a:solidFill>
                  <a:schemeClr val="tx1"/>
                </a:solidFill>
              </a:rPr>
              <a:t>detail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*</a:t>
            </a:r>
            <a:r>
              <a:rPr lang="en-US" sz="4000" u="sng" dirty="0" smtClean="0">
                <a:solidFill>
                  <a:schemeClr val="tx1"/>
                </a:solidFill>
              </a:rPr>
              <a:t>Melancholy</a:t>
            </a:r>
            <a:r>
              <a:rPr lang="en-US" sz="4000" dirty="0" smtClean="0">
                <a:solidFill>
                  <a:schemeClr val="tx1"/>
                </a:solidFill>
              </a:rPr>
              <a:t>: a </a:t>
            </a:r>
            <a:r>
              <a:rPr lang="en-US" sz="4000" dirty="0">
                <a:solidFill>
                  <a:schemeClr val="tx1"/>
                </a:solidFill>
              </a:rPr>
              <a:t>depression of the spirits; sadness; </a:t>
            </a:r>
            <a:r>
              <a:rPr lang="en-US" sz="4000" dirty="0" smtClean="0">
                <a:solidFill>
                  <a:schemeClr val="tx1"/>
                </a:solidFill>
              </a:rPr>
              <a:t>dejection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*</a:t>
            </a:r>
            <a:r>
              <a:rPr lang="en-US" sz="4000" u="sng" dirty="0" smtClean="0">
                <a:solidFill>
                  <a:schemeClr val="tx1"/>
                </a:solidFill>
              </a:rPr>
              <a:t>Devoid</a:t>
            </a:r>
            <a:r>
              <a:rPr lang="en-US" sz="4000" dirty="0" smtClean="0">
                <a:solidFill>
                  <a:schemeClr val="tx1"/>
                </a:solidFill>
              </a:rPr>
              <a:t>: empty</a:t>
            </a:r>
            <a:r>
              <a:rPr lang="en-US" sz="4000" dirty="0">
                <a:solidFill>
                  <a:schemeClr val="tx1"/>
                </a:solidFill>
              </a:rPr>
              <a:t>; not having or using; </a:t>
            </a:r>
            <a:r>
              <a:rPr lang="en-US" sz="4000" dirty="0" smtClean="0">
                <a:solidFill>
                  <a:schemeClr val="tx1"/>
                </a:solidFill>
              </a:rPr>
              <a:t>lack </a:t>
            </a:r>
            <a:r>
              <a:rPr lang="en-US" sz="4000" dirty="0">
                <a:solidFill>
                  <a:schemeClr val="tx1"/>
                </a:solidFill>
              </a:rPr>
              <a:t>of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*</a:t>
            </a:r>
            <a:r>
              <a:rPr lang="en-US" sz="4000" u="sng" dirty="0" smtClean="0">
                <a:solidFill>
                  <a:schemeClr val="tx1"/>
                </a:solidFill>
              </a:rPr>
              <a:t>Nocturnal</a:t>
            </a:r>
            <a:r>
              <a:rPr lang="en-US" sz="4000" dirty="0" smtClean="0">
                <a:solidFill>
                  <a:schemeClr val="tx1"/>
                </a:solidFill>
              </a:rPr>
              <a:t>: of</a:t>
            </a:r>
            <a:r>
              <a:rPr lang="en-US" sz="4000" dirty="0">
                <a:solidFill>
                  <a:schemeClr val="tx1"/>
                </a:solidFill>
              </a:rPr>
              <a:t>, relating to, or occurring at night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*</a:t>
            </a:r>
            <a:r>
              <a:rPr lang="en-US" sz="4000" u="sng" dirty="0" smtClean="0">
                <a:solidFill>
                  <a:schemeClr val="tx1"/>
                </a:solidFill>
              </a:rPr>
              <a:t>Lucidity</a:t>
            </a:r>
            <a:r>
              <a:rPr lang="en-US" sz="4000" dirty="0" smtClean="0">
                <a:solidFill>
                  <a:schemeClr val="tx1"/>
                </a:solidFill>
              </a:rPr>
              <a:t>: clearness </a:t>
            </a:r>
            <a:r>
              <a:rPr lang="en-US" sz="4000" dirty="0">
                <a:solidFill>
                  <a:schemeClr val="tx1"/>
                </a:solidFill>
              </a:rPr>
              <a:t>of thought; a capacity to perceive the truth instantaneously</a:t>
            </a:r>
          </a:p>
          <a:p>
            <a:pPr lvl="0"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79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Vocab Word?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025" y="1219200"/>
            <a:ext cx="188595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1242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740" y="1141095"/>
            <a:ext cx="2028825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8" y="10668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402" y="4066605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1043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</TotalTime>
  <Words>68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Franklin Gothic Book</vt:lpstr>
      <vt:lpstr>Franklin Gothic Medium</vt:lpstr>
      <vt:lpstr>Tunga</vt:lpstr>
      <vt:lpstr>Wingdings</vt:lpstr>
      <vt:lpstr>Angles</vt:lpstr>
      <vt:lpstr>PowerPoint Presentation</vt:lpstr>
      <vt:lpstr>Which Vocab Word?</vt:lpstr>
    </vt:vector>
  </TitlesOfParts>
  <Company>Waterford Union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Rabe</dc:creator>
  <cp:lastModifiedBy>Rabe Terry</cp:lastModifiedBy>
  <cp:revision>6</cp:revision>
  <dcterms:created xsi:type="dcterms:W3CDTF">2011-10-31T12:05:01Z</dcterms:created>
  <dcterms:modified xsi:type="dcterms:W3CDTF">2013-10-29T17:50:53Z</dcterms:modified>
</cp:coreProperties>
</file>