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F67CBE-0073-4C9A-AA49-5DF13A2EF41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763000" cy="6324600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 smtClean="0"/>
              <a:t>Compulsory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/>
              <a:t>mandatory; enforced 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 smtClean="0"/>
              <a:t>imperceptibly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/>
              <a:t>subtly; </a:t>
            </a:r>
            <a:r>
              <a:rPr lang="en-US" sz="4000"/>
              <a:t>barely </a:t>
            </a:r>
            <a:r>
              <a:rPr lang="en-US" sz="4000" smtClean="0"/>
              <a:t>noticeable; </a:t>
            </a:r>
            <a:r>
              <a:rPr lang="en-US" sz="4000" dirty="0"/>
              <a:t>not </a:t>
            </a:r>
            <a:r>
              <a:rPr lang="en-US" sz="4000" dirty="0" smtClean="0"/>
              <a:t>obviously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/>
              <a:t>lamentation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/>
              <a:t>audible expression of sorrow, grief </a:t>
            </a:r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 smtClean="0"/>
              <a:t>countenance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/>
              <a:t>face; visage; </a:t>
            </a:r>
            <a:r>
              <a:rPr lang="en-US" sz="4000" dirty="0" smtClean="0"/>
              <a:t>aspect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u="sng" dirty="0" smtClean="0"/>
              <a:t>emaciated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/>
              <a:t>wasted away physically; feeble; thin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vocab word?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1101811"/>
            <a:ext cx="2453640" cy="19176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utoShape 14" descr="data:image/jpeg;base64,/9j/4AAQSkZJRgABAQAAAQABAAD/2wCEAAkGBxAQEA8QDw8PEBAODw8PDw0PDg8QDxAPFBEWFhUUFRQYHCggGBolGxQTITEhJyksLi4uFx8zODM4NygvLysBCgoKDg0OGhAQGiwkICQsLC0uMCwsLCwtLCwsLSwsLC0sLCwsLCwsLCwsLCwsLCwsLCwvLCwsLCw0LC0sLCwsLP/AABEIAN4A4wMBEQACEQEDEQH/xAAcAAEAAgMBAQEAAAAAAAAAAAAAAQIDBQYHBAj/xABBEAACAQICBgYHBAoBBQAAAAAAAQIDEQQSBQYhMUFREyJhcYGRBzJCUqGxwSNicuEUJDNDY4KissLRkhU0U2Rz/8QAGwEBAAIDAQEAAAAAAAAAAAAAAAECAwQGBQf/xAA3EQEAAgECAwQJBAIBBAMAAAAAAQIDBBESITEFQVFxEyJhgZGhscHRBjLh8BRC8SNSYnIkNLL/2gAMAwEAAhEDEQA/APcQAAAAAAAAAAAAAAAAAAAAAAAAAAAAAAAAAAAAAAAAAAAAAAAAAAAAAAAAAAAAAAAAAAAAAAAAAAAAAAAAAAq6iW9peKMds2OvW0R708Mo6WPvR80V/wAnD/3x8YTw28FlJPczJW9bdJ3RsksgAAAAAAAAAAAAAAAAAAAAAAAAKzmkrtpLm3ZFMmSmOvFeYiPGUxEzyh8NbSsFsinJ89yPA1X6jwY+WKJvPwj8/L3tiumtPXk+OppGpLio/hX1Z4Wft7WZOlorHsj7zv8AZnrp6R7VKdOdTe21zk2zBhwarW85tMx4zMymbUp3Pojo9cZeSPQp2DX/AGt8lJzz4EtH8n5oi/YNf9bfGCM/jD5KtJwdn5njZ9NfT34bRtLNW0WjktDEzjunLzuvJmXF2hqsX7Mlvjv8p3hE46z1h9NLSkl6yUu1bGevp/1Jnpyy1i0ezlP3j6MNtNWekvuoY2E9idn7stj/ADOh0na+l1PKttreE8p/E+6WvfDar6T02IAAAAAAAAAAAAAAAAAAAD4MZpKMLqHWl/Sv9ngdo9vYtPvTF61vlHn4+UfFsY8E25zyhqK1eU3eTb7OC7kcbqdXm1NuLLbf6R5Q3K0ivRQ11kgfdg8WorLLzPe7O7Tpip6PJ8WDJimZ3h9axMPeR7Ndfp7dLwwejt4Ili4LjfuMeTtTTUj92/ktGK0tfia+d8ktxzev1s6m++20R0bOOnDDCaK4BAH1YbHzhsfWjye9dzPY0Pbeo021bTxV8J6x5T+d48mHJgrbpyluMPiI1FeL71xXedpo9dh1dOLFPnHfHnH9hpXx2pO0spuKAAAAAAAAAAAAAAAEN22vhxImYiN56DS6Q0i5XjB2jxlxl+RxXa3bls0zi087V75758vCPr5N3Fg2526tejm2ykCQBIkCQBIkABAAgQBanUcWnF2a4mXDnyYLxfHO0wi1YtG0t3gcaqis9k1vXB9qO87K7WprK8NuV46x4+2Px3NDLhmnPufWewwgAAAAAAAAAAAAANHpTH524QfVW9+8/wDRw/bfa/p7Tgwz6kdZ8Z/H1b2DDw+tPVrznGwASSJAkASJAASBAAABAExVy1K8Ukysk004uzW1PiZqxfHaL452mOivKY2lvMBi1UW3ZKPrL6o7vsrtONZj9bleOsfePZ9Pg0MuLgn2PqPWYgAAAAAAAAAAAazTOMyro4vrSW18o/mc72/2j6HH6DHPrW6+yP5+nubOnx7zxS0iOGbqQJAkka/T+lqeDw9XE1buNJK0VvnNtRjFd7aXZvNnR6W+qzVw06z8o7590K3tFY3lzmouvP8A1CpUoVqUaVaMXUp5JSlCdNNKS27pK670+w9Xtbsb/DpGSlptXpO/WJ/E/JixZuOdpdqeCzhIALgYMfjIUKVStVeWnRhKpN77Riruy4vsMmHFbLkrjp1mdo96JmIjeXE6o+kT9MxX6PWoRo9Lm/R5Rm5NtJvJO/tNJu62bLHvdo9g/wCLg9LS3Ft+7l849m/5YMefittMO9OcbASJ2oy7WpzR1WTMtbRbohelUcJKUd6+K5Mz6fPfBljLTrHzjwnzVtWLRtLoKNVTipLc15dh9B02opqMVctOk/3b3PPtWaztK5nVAAAAAAAAAGOvVUIylLdFNsxZ81cOO2S3SI3TWN52hydWs5ylKW+Tv+R8z1Oa2fLbLfrM/wB+D061isbQRZrTCy5UCRIHnHpnxlqWDoJv7SpUrS7VTiopPxqt+B1X6Xw75MmXwiI+PP7NbUzyiHB6n43oMfgqn/sU6b/DVfRy+E2dH2lh9LpMtP8Axmfhzj6NfHO14l+hT5m9EAASBxPpdxrp6PVNX/WcRSpu3uxUqr+NOK8T3/05h49ZxT/rWZ+O0fdg1E7U2ePYLFuhVpV43vQqU6ytveSSlbxtY7fLijLS2Of9omPjyaUTtO79KqSe1bntXcfKttuUvUXgZMURuiVzOqxyVtqMNq8E8ULdVkzLE7xuq2Gia9pZHultXZL818joOwdZ6PLOC3S3Tzj8x9PawZ6bxxNude0wAAAAAAAABpNZMTZQpr2utLuW7438jmv1FqdqVwR3858o6fP6NnTV5zZo4s5CYbjJFmOYSyJlJgWIAkeUemaX6xhFyoVH51F/pHafpeP+jkn/AMo+jU1PWHBYOVqtJrfGrTku9TTOkyxvS0eyfo1o6v0uz5PD1EEgAA859NEvscGuDrVX4qCX1Z1P6Xj/AKmWfZH1a2p6Q8onufczso6tN+lNEvNQw7e90KTfjBHyvNXfPeI/7p+r1In1YfZJchem3OCJTGVy9LcUIlLJmN0KQ4oxY52marSspNbVvTuu9GetrUmLV6xzjzjnCsxvydHQqqcYyXtJM+j6bNGfFXJHfES861eGZhkMyoAAAAAAABxul8Rnr1HwjLIu6Oz53OB7Vy+l1V57o5R7v53ehijakPmizzJhlZYsxzAyRZSYSumUmBYgeW+mek+kwM7bHTxEG+2MqbX9zOy/S144MtfbWfr+GpqY5w4LRFJzxOGglfPiaELfiqxX1Ok1N+DDe091bT8pa9Y3mH6RbPlT00ACRIHnvpmpN4XCzt6uJcG+WalN/wCB036XttnyV8a7/CY/LX1P7YeSVL2dld2dkt7Z2sdebSfpvA0slOEOMIQh/wAYpfQ+WxeL2tbxmZentszl0Ma2MwR6t9lu5ZyRkm9YRsxuW25g4/W3hbZWU2JvaTZu9A1rwlH3JfB7fnc7f9N5+PTTjn/WflPP67tHU12tu2Z0LXAAAAAAAUqzyxlJ+ym/JFb24azae5MRvLz9Tvte97X3nze0zbnPe9JlizHMJZIyKTCWSLMcwLplJhK6ZXYcl6UNEyxGBc6cXKphZquox3yp2cai8IyzfyHt/p/VRg1fDadovG3v6x8+XvYc9eKvLucH6LtFPEY6FW16WETqzl7LqOLVON+d3m/kOk/UGqjDpJx/7X5R5d8/b3tfBXe2/g9sPn7eAJAAaHXjRUsXgMRSgr1ElVpRW+VSm8yiu9Jx/mPR7J1UabV0vbp0nynlv7uvuY8teKsw8f1J0TLF46hTSbhSnGtXdvVp05XtLleSUbdvYdz2rqo02kvffnMbR7Zn8RzaWKvFaIe/Jnzas8M7w9FZ1DJOae5GyjZimZnqlFwKtkxAo2XiBstXqn2ko+9C/imv9s6T9N5JrntTxr9J/lramPViXQnZtIAAAAAAB8el5Ww9d/wprzi0auunbTZP/Wfovj/dDhIyODmHoMkZGOYSyxkY5gZIyKTCV1IpMC6kUmErqRWYFcPRhTTVOEIJtyahGMU5Pe7LiTe9rzvaZnz5kREdGW5QSQAAABjpUIRcnGEIubzTlGMYub5ya3vvL2yWtERaZnbp7PI2hcoFyRVyJ2FWydhVyLxAxuRaIQ+3Qc/1iHbnX9Lf0PY7Ema62nt3j5TP2Yc/7JdWd40AAAAAAAHw6c/7av8A/ORp9of/AFsnlK+P98OBjI4mYb7LGRjmEskZGOYSyKRSYF1IpMJXUikwLqRWYFlIrslZSI2E5iNhOYjYMw2DMNgzDYQ5E7CrkTsIci2wo5ExCFXIvECjkXiEPr0G/wBYpd8v7JHqdjx/8zH7/wD8yxZv2S7E7toAAAAAAAPm0lDNRrR4ulNLvysw6mvHhvXxifotSdrQ8+smcXakS39zK+8w2pKd3B6262YzDYuNOEI06dJxmk9v6TBrbeVurH1lZbU1c93s/szT5tPNrTvM8v8A1n89/k18mW0W2dtofSlPFUYVqTvGa2p+tCS3xl2o8DU6a+DJOO/WPn7WxW0WjeH3qRqzCy6kVmBdSKzCVlIrsLKRXYSpEbCcxGwZhsGYbBmJ2EZhsKuROwhyLbDV6U09hsNOjTr1VCVeVoX3Je9J+zG9ld8X323NPoc2etr467xXr+I8Z71LXrWdpfe5GvELKOReIGx1bjfER+7Gcvhb/I9jsTHvq4nwiZ+33Yc8+o7A7NogAAAAAAIaA83r08k5wfsTlDydjjcmPgtNfCdm/E7xuRkYphLSa36AWNoWjZV6V5UZvZt4wb92Vl3NJm1odXOnyc/2z1/PuUyU4oeb6u6craPryvGTg5ZMRh3sd4uzavumtvfufNe/rdHj1mOOfPun+90/y16XmkvYNH4ynXpwrUZqdOavGS+Kae5p7GuBxmbTZMV5peOcN2LRMbw+m5rzVKykUmErKRGwspFdhOYjZKcxGwZhsGYbBmGwjMTshDkTsNNrNrDSwNLPPrVJXVGinaVSX0itl39Wkb+g0F9Xk4a8ojrPh/PhH2UveKQ8r0bgsTpbGSc5Nynadetbq0qW5KK3LlGP5s7HLkxdn6eIrHTpHjPt+8/xDTiJyW5vZMJhY0qcKULqFOEYRu3J5Yqyu3vOLvFsl5vbrM7t2OUbQyWRMY4N2+1TpdarPkowXi7v5I6HsPF617+Ufefs1s89IdIdC1gAAAAAAADiNa8NkxDlwqxUv5lskvgn4nPdpYuHNxeP/DaxTvVqIyPNmGVkUikwlyGvOq36QnicPH7eK+0pr99FLevvpea2cEep2drvRf8ASyft7vZ/H0YcmPfnDi9WdY6uBqNxvOlNrpqDdlLhmj7s1z47nwt62s0dNTXaeUx0n+9zDS81l6/ojS1HFU1VoTUovY1ulCXuyXBnJ59PfDbhvH8+TbraLRvD7thrzSFiyKTjhO6cpX0cG6cvaV9Ency9pHojdOXtHojcy9o9EblifRQblkTGOEbtFrRrNRwMOtapWkvssOntf3pP2Y9vkehouzram3LlXvn8eMqXycLyqnDF6UxW19JWqb5bqdKmny9mCvu49re3q59BosPLlWPjM/eZ/vJqeteXrugND0sFRVGkr+1UqNdapO22T+i4I5TVai+oycd/dHhDbrWKxtDYORgiFlHItEIdlq5h8mHg3vqXqPx9X+lROr7Mw+j08eM8/j0+WzTy23s2Z6DGAAAAAAAAabWrBdLQckutR665uPtLy2+Bpa/D6TFvHWOf5ZMVtrOFjI52YbTIpFJhK6kVmBxuuWqHTZsRhYpVt9SirJVe2PKfz79/qaHtD0e2PJ07p8P4+jFkx784cHovSVfCVekoydOa6s4yTtKz2wqQe/bfZvXYz2s2DHnpw3jeP7ziWCLTWeT0/VzXShirQqWoV3sySfUm/uS+j29+85vV9mZMPrV9avzjzj7tmmWJdRmPN2ZUqRGwnMRsJzEcIZhwhmHCInUSTbaSSu23ZJc2xFd+UDhtZfSDCCdPBWqz3PENXpQ/Avbfbu79x7ej7Htb1s/KPDv9/h9fJgvm7quG0bo7E6QrtRcqlSbzVq9Rtxgn7U5fBLsst2z28ubFpcfPlEdIj7fdhiJtL1vV/QlHBUujpK8pWdWq116kub5LkuHmzldVqb6i/Fb3R4NqtYrHJs3IwbLKORMQM+jsM61WFPhJ3k+UF6z+ne0bOmwemyxTx6+Xf+FbW4Y3egJW2LcuB2HRopAAAAAAAAAAPO9YNHfo9ZpL7Od5U3wtxj4fKxzur0/osm0dJ6f32NuluKGuUjUmF11IpMJXUiswNBrLqrSxl5xapYhLZVS6s+youPfvXwN3Sa2+D1Z518PDyUvjizzLSui62Gn0dem4t3s99Oa5xlufz5o6DDnpljipP5hrWrMdW00Lrfi8LaKn01Nfuq15WX3Z+sviuw1tR2fhzc9tp8Y/HRauS0Ox0d6Q8LNLp4VKEtl9jq079jir/wBJ5OXsfNX9kxb5T8+XzZozR3t7h9Y8FP1cXh78nVhGXlJpmlbRZ69aT8F4vXxfTLSuHSu8RQS5utTS+Zi/x8k/6z8JTxR4vhxOteAppuWLpStwpydV+ULmenZ+ot0pPv5fVE5Kx3uf0l6R6UbrDUZ1H79V9HDvSV5Pu2G9h7GvPPJbby5z+PqxzmjucVpnWHFYv9vVeTf0MOpRX8vHvd2exp9Hhwfsrz8es/3yYbXm3VstXNTq+KtOpehQe3PJfaTX3Iv+57OVzBqu0ceH1a+tb5R5/j6LUxzZ6fozAUcNTVKhBQgvFyfvSe9vtOby5b5rcV53lsxERG0PpcinClVyJ2FXItsh2Gquj+jp9LJdeslZPfGnw89/lyOh7M03o6ekt1t9P56/BrZb7zs3p6bCAAAAAAAAAAHwaZ0bHE0nB7JLrU5+7Ph4cGYc+GMtOGfctW3DO7zivSlTnKE1llB2lF8znr45rM1nq24ndCkY5hKykVmBZSK7CmKw9OrBwqwjUg98JxTXf39pNLWpPFWdpJ59XHaW1Ag7ywlXJ/Bq3lDuU1tXimeph7UtHLLG/tj8f8MVsXg5THauYyjfPh6jXv010sX23jey77Ho49XhydLR7+X1YppaO5qpbHZ7Gt6ex+Rsxz5wqi67CeaGbDYapU2UqdSo+VOEp/2opa9afumI8+SYjfo6DR2pGMq7ZxjQj71Vpyt2Qjt87Gll7SwU6etPs/P/ACyRitLtNC6n4XDNTkunqraqlVLLF84w3Lvd32nkajtDNl5Ryj2fllrjiHRZjR4WRVyJ4RDkTwirkTsNvq5onp555r7Gm9t905cI93Py4m/odJ6W3FaPVj5z4fn4MWS/DG0dXdHRNUAAAAAAAAAAAADSayaCWJjnhZVoLqvcpr3ZfRmpqtNGWN46slL8LgKkJQk4zTjKLtKL2NM8W1JidpbMShSKTUXUiuyVlIrsJUiOEWUiNhWcYy9aMZfiSfzEbx0GOOFpLdSpLupwX0J4r+M/E2hnUuC3cimyTMNgzDYRmJ2QjMTsIcieEbHQmiZ4mey8acX16n+Mecvl89rTaW2a3s75/vepe8VegYahGnCMIJRjFWSR0NKVpWK16Q1Zned5ZCyAAAAAAAAAAAAAAGo07oGnilf1KqVo1Ut/ZJcV8jXz6auWPavS81cBpDA1cPPJVjlfB74yXOL4nj5MNsc7WhsRaJ6PnUjFsslSK7CymRwicxHCJzEbJTmGwZiNgzE7BmGwjMNhDmTshvtB6uVK9p1b06W9cJzXYuC7fLmb2n0VsnrW5R85Y75Ijo7jD0I04xhCKjGKsorcj2a1isbVjk15ndkLIAAAAAAAAAAAAAAAAGHF4WnVi4VYRnF+zJfFcn2lbUraNrQmJmOjj9LamSV5YWWZf+Ko7SX4Zbn427zz8uinrT4Mtcvi5jE0KlKWWrCUJcpJq/dzRo2xzWdrRszRO/RjUinCJzEcKU5iNhOYbBmGwZhsIcxsNlo3QuIxFnCm1B/vZ3jC3Zxfhcz49NkydI5KWvEOw0RqxRoWlP7aotqlJdSL+7H6u56WHR0x855yw2yTLem4xgAAAAAAAAAAAAAAAAAAAAMdehCpHLUhGcXvjOKkvJkTWJjaSJ2aPGaoYWe2KnSf8OWzylf4WNa2kx26cmSMloamvqNNfs8RF9k6bj8U38jBOhnulaMvsfHPU3Frc6Mu6pL6xMf+Fk9i3paqrU/GcqXjU/Ij/Cyew9LVmpalYl+tUoRXZKcn5ZV8y0aG/fMI9LDYYbUeC/a15y7KcIw+LzGWugr/ALT/AH5onLPdDd4HQGFo2cKMXJe3O85X5py3eBs00+OnSGObzLZmZUAAAAAAAAAAAAAAAAAAAAAAAAAAAAAAAAAA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8458200" y="44196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006" y="821904"/>
            <a:ext cx="2143125" cy="2143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914400"/>
            <a:ext cx="2171700" cy="2105025"/>
          </a:xfrm>
          <a:prstGeom prst="rect">
            <a:avLst/>
          </a:prstGeom>
        </p:spPr>
      </p:pic>
      <p:sp>
        <p:nvSpPr>
          <p:cNvPr id="17" name="AutoShape 18" descr="data:image/jpeg;base64,/9j/4AAQSkZJRgABAQAAAQABAAD/2wCEAAkGBhQSERUUExQWFRUVGBwYGBgYGRgcHhwYHRgYHBwaHRoXHCYeHBolGhgcHy8gIycpLCwsGB8xNTAqNSYtLCkBCQoKDgwOGg8PGiwkHyQsLCwtKiwsMiksLCwsLCwsLCwsLCwpLCwsLC0sLCwpLCwsLCwpLCwsLCwsKSwsLCwsLP/AABEIAMQBAQMBIgACEQEDEQH/xAAcAAACAgMBAQAAAAAAAAAAAAAFBgIEAAMHAQj/xABGEAACAQIEAwUEBgcIAgAHAAABAhEAAwQSITEFQVEGEyJhcTKBkaEHFCNCUrEVFpLB0eHwM1NicpOi0vEXgiQ0VFWjsuL/xAAaAQADAQEBAQAAAAAAAAAAAAABAgMABAUG/8QAMxEAAgIABAQDBwQBBQAAAAAAAAECEQMSITEEE0FRImHwMlJxgZGhsQUUweHRFUJiovH/2gAMAwEAAhEDEQA/AH9uFDDshMXwLhZVdlRbUmVhVUljAA1DGddKaMLic6htNehn9wPypTxXGVtXbgggEw0FZbQGeuzQTGsDXSlTtH2mGW81tiua0AsO23eIG31kxSrHU3T6aEF4Xp1GftBxXMt4+NltkaAnISpGVgymYJbKRI5GjXDuIZGRGZR3pOUZp1iSk8yP6kVw3CcbvstxTeuFAh8LOxEdMpMV0/sFxizeRSXtJctnxLIGcRAbU+0NNR++ma8VlMtanQIrK0vjEAkusDnIpV49xTEH7TCX7RVtMrZfCZgGNyJ3PLppTqLZpTUQ7j+P4XDgi7etW4MEMwG8navn3ttxnD3L7NhQxTMZYmA7MxMgDTLroIEbRXTrPYuxeZruMxNm9en2SVFuRHtLmlhI11E9KRe2mPwtq66hjfu5TlHcW+5VpOg7twCDtsY3iafImtyWeVptAngvau5Ze26s3gIIUgx5iOh5xvTdxntfhcbgns3LQFzOGQgCB4p332JFczwLOzKXK5XMHXYTvpqPIEa1ducVsuAqWWQge3Ma7CRsRGpO+9cmaUXSRWwu2AupbDreZcPeurau5QJzHxBmn2tJidsppz4at7GYNreJtW8OMq27d8W8wKg5XzMGPdNlnwsBOaehpS7O4m+hRxbdkzBx4WKNGk7QdCR5Sa6VwO0ly348ZateIMVVlNxWhTBe/JBXYHLIAENFdGG00/wTlFpivxrsrbs4ewUY3FtsLV6JktmOVoJOXMAQOUZTQPs3bN29dQeG2XiCS0WlvWtOrIuUwN4q/wASwly1ddLr2buHHd2lZWUmArBbgVTq5ZBmJ1AgTqKN9jOzN21dW+2Is2IUSpuIzEEgkQDAlZGp91BtPQZKwP2q45iO6u4ecwS3la2E8KlnXwgMcxIIBVj4hnYEaGundnrK4HA2bd5lQqgNwltM5Etqx6nlpQriXZ7BWke738lAzWgbiN3bMxYlAfa1MgGfKlDFdpLBW+cSRfvOqomgyKAQfCCTlEztU4Ra3Y7pFj6Q+MLiLhW0XeAHEyFICEyvmQc0nSB5mlvBcLt3r2TMUD3AiMULCTGXNlOkg7idjPWtHEDdcu6WsixmVSQoCtOULmMmdQAKrWcbibLlghD2HliCpysGiYUnTMYnbWqZq2F1sY+0vYe9g1zuLT2ts6hhB/xcx67UH4ew71IA9tfZuH8Q5H8qJcB+ke8M9u8e8t3FZWDASCRvt8qOca7EG13eKtFDYi3cKESw1BbKeajcfyoqVjAjtIT9avgkwbtwQyBhBY/h1ilPHYdGvmI9iGCggRAIOuxmflRrinEVuYu8UtuM9xmBB6sTJAJH7vdVDiuGKXSWuE5ltlVBVpDA6kjQHSKz1M3aBtjIuYgasYj0AFeY7CwEAOoDNr56T8da1Wbym74RlBJIBM6aRr8vdW9y124LaCGuMFE/DfkvM9NaDpIStSjc4Nlwy3faLtkAG4KlpHv8MevlQi5f0UcgCfedSR66fCnNeDlri2kvfZKS5Z4UAqhlxAzQdIGpMjmYof2p7ODDixDB/sbbMQIgsJg6nUTHLlpXPbj7XcbKnsZwdLlruLjWB9nLo1xdGDEMDDCHEAxII18qa+KdormJcXLrTC6fhUToAP65Us2sWzYdM7mVAVZJ0VRAHkIPLrUcVxMhCw0E5QDsxOsbRprJoueXY2U29osYMqqDuTMHy0ofg0XMDcLhJykqAxXocpIke/41mI4xFrKgAzNrIUnw5DIaJEsDptGnOveDvb7w37wUoGaUXQyQCIEaAEgj/IRpS6zNmrRG4Ym8zXERgwt/eVSc65vaWFnKZnWNxXuFsu7XB3gREmWykyJ08IPPz06miHGMRbGI75D4LgBNuSGidVYqRvvoapcLxEXe9IdpbMDGZSQTLEMCGI89oO8AU0nWqA00Xv0Zb/8AuFj9hv8AnWUW+v2Px4f/AFB/xryk5i8/p/YoWwPamy+D764LlxncZyzwwdUHK2FhYmDrsJ3qr2o44MTYa7mBGQIkySfEGiY3Ec+p9KziXZexaxSWLEy1tb1zvMrAIQCQNADOUiOp50ucYxucuqH7NBkA5QJOkHafWNqSSbxK87DDcp4YxadvQVUt2y2aPujMZ6SB+bCpXb0WCPOvcDiSAygAi4Aus6QysCI5yvzrri9TpktCxfeFjqBz99UXbyqxxCc0dKqTT2LRtS7ExGojYbGsvNoPSoKJoxj+yt22LUvZbviBbCXUYtLFZAB9nMCJ5GgYDK5EwTrpUKLcV7NXsOuZzbZc5tk27ivlcAnK2U+EwDv0NYezN8NbUqM1y0byjMJKKuYiOT5ROXfUUAlm1j37u2pOiLlUdASSfiSTQU3TnzbkGddefTpRpOEXHKqMi5rJvSzAAWwT4m6bSBzEGqR4K5F0q1txZRXdkYEQzKog8zLAEcqCMUr9zMZIHuECoA1bHDXNk3oHdhxbJ55ipYadIB1qzgezt673OQA9+XCagSbYBaZ23EdaJihduFjJ1OgnyAgfACtiWQ49sArsDOo6A7f91Zt9n7zG0Amt4uEEgGbZh80+yB1PQ1rx/CmshSWR1ecrW3V1JWJEjmJHxrANN3h922CxDBQ2UsNs2ukqYnQ/CqzOToSfiaL8M4BexFtjba3kUywe6iREDMVZhA8QGbzqOC7NX7qhkVSCSqy6AuV9oIC0uR5TQMCRNXsZi3yIhZoAmMxj4bVWt2CzBQJJIUDzJiPjRHi/Ar9og3LZALZAQVbxj7vgJ8XlQCUMBdYXFILAzuCQfiKL9psUxFtSzGJOpJrXZ7O4hLtoPaZc75Rt7X4dDo3kYNWe0nBr4vohtPLDKgjVjuYHPQih1D0FvnpUlJBBBM9Z1+NX73Ar6sEazcDsCVUqZIXcgRqAN6gnDnOXKjEtqsKTIEyRG4EbimsFFYYtwZztI8zW27xG4w1cmRBnX868bh1zPk7t8++XK2aOsRMRzqAw7EaKTGhgH59KDp7gqjy7cJ3J1rU65iJ5aCtt4fIVEAzWpGouYLhVsK5uJmIJ+8wgjQ7HyqnasBidNJ2nppvvsaMYhMtrzOp9aH4PwqWO3/8AVL8BlFWQx7TcgdY+dFcPdCd2qEFlRhuSMzGT7JloOwiNpoEWJfTfNp6zRLFcCvWrgvWjmQki3GmZVMZ5BmC4Om+kmlkieKNn1bD9G/2/8qylP9Hv+PC/E/8AKsocuPvEBw7X8V7i5hHADNdwNoGeSBWzn1Jyge+kfh9wMl8ncgMI8jrp6EU4fSPiLZXB3EUlLmEyKQCAF7yRoSSNORJNJFgkTA0KkT1mJ+VaWsm/W5SESLkkQOQJ+FWeG+2vrVVD+RqxYu5GVhlO+hE8uY51U6WWeKJ4g2kNMe4x+dUTVjG4o3WzMFHkihR8F0mtNwyoAjQzPl0pkIRzUVuccBOD8J/+GADajxRfa5p00Ma0My1E1jBvifaX6yMtwEqMQ12FCr9m2hXwgAvH3jPrW+72xLMr5Aty3fN1WUn2WXK6nNO6hQIgaHSl0CpW3gzAPkQCPga1goO2O1eTF3LwVwjWms2wrANbTIqoQYiVCjl1qOH7RpmxHei9cXEWlQnOmcMro0yUjL4AIiaBXDrP9fKsUVg0GsPxmwLFyw9u8bbXhdQq9vMAEK5WlIJ1mQBWYHtOLaWR3bHufrA9oCe/TKvLTLEnr5UGK14RWs1DInbbxYdntljbS7bvQ0d53ujMNPC0a6zr60N4pxK09q3btIw7st9o4thmBywG7sCYg7k70KIqS0DUXuHcSFtMQpBJvWu7G2h7xGk+UKdutXsHxe0Uw4urcz4XNkyEBXBc3ACTqhDE6idKCVYwiSSegoWaj3B47LiEuuCQLq3GjpnDGPnRbG9qxcfNkykYo3wEVUlNYzZd7mvtHz1oAw1rFSjZqGfCYi0EuW7LXH724LhZ1y5QoeBoTmYlzLdB50O7Z8SS/ima3OUW7dvURqlpVPuzA1d4Jhctst1pcumWJ6mlTthqhlwHH1TiD31dgO6cI0EnP9XyIY/zjnRb9YrAvW2BCj6reUqQ+Vbt12Y2/D4sssdVO0c6S8GQCSeQqNy5JprFoO4biCi/f+2sqtxUEE4gIwBBKi4ZuoRE6yDt0qeE7Rm1dxpt4i5D237tszAtcL24bSPFlDQ0Ax0paYVGsaibXCxk7nU+tWOGW81wDprWlVon2ftAsZHKlewUe8ZfYTVI6WP6/FW3iloG7GtRuBRaUc9z+YoPoPEHWXhgehn4a7irPCMe1y49rR7TaZWn2c0+GNVJOsjp5xVQD8vieXzqSHxvK5xZbKSSq65jExqR4TtQaJYo0fXMF/d/7cT/AAryl/8ASp8v26ytfkiNHW+NYK1iLS27uRRDCdUKgNJymCQPFMHQ6VzT9Vrtu3cMXClonxBTkIgeKTHLmBGlP2Dwl6+iM2e0ZYMpWJDaCQ0REDXzqx2jtvawV5Ld+0q5WFxYUs65dlOaRrOw61x4eM4PKx1F3a8jkLc486uYeyjWVe4+Uy4K7EQEywCNZk+WnrVZako/r3V3dKLTTezLPB7Fu44W6+QFoJBGg5EyNBPOr3F+G4e3dQWrpdGXcssg5gPuiNp6ULy14YoODzXb+AtOw1wPgNvE3mt98lsBTDXLiKCZGuYjaDGUAmddhWjHcGFi+9ktbvFQBmt3lCSwENnYagTBFCwJqRSmo1MK4ns6bR8dyyysSFNu8jxAklguuU8vyoHxRGt3WRCHAiGGoMgHQ8xJifLYVvy14UrUanZXcN3YYEFidUynQa7+enwqvaxDyJGn9aeXvq8FrMtagZX3NFlnLBdIPXw6+p0ptx/BMJbtqRddiQDo9reJIiZienTnIpZivI8qnODltJo2V9xmtcAw27XZ+zd4W4g1CkhZPMnlHwqN/h2Bt2lZr1x2OmW3lOsDQ6eH2t/I0u5awihHDaVOTZlF1uXsfhrS3GVGJUEgGVMkeYGutFMN2eumTbtkrMEm5aEiByb3/ClorR3AoUsSCRMnQkflVZu/ZEjhyv2ivjOA3lJJsXGAP3HtPz6Lr8BU+z+AS9fWye9TOQAxVeoB57wT8K1cEs5rs8xrPP40xY1mW2QGb4n+NLfRlFCVbgziF57Fy5h/EFQsAXQCUDEBpDHca8qD28HJIn5Uc4jjbn1cgu0GBGYx+dLU606a7GcZdy79SjQtAPMj+dQvYIjnPu/nVIkV6W9fnR0BT7ly1gg27hekg/nVu72Zuix3/hKd4LRg6gsrMDERlOWJncihhxTECWbTQanT0r1OIXAhQO4UkEqGIBI2MTEjrW0M1I1WGd1UhGIfNljWcu+3rR/AYdrIDZrbZwIAYyCVDQQASDB50vW3yxlJETEcp3pl4Dxy6Flir937GdVbLpyJE8h8BWdULU76FPHYC6HzOsA+u3XUTVW5cXMLYGoXMSNvZ/lRHE9sMTfdzcuZ55ELGg02A5VVvKJLZRmIImNY0+VK6RVWC2UzpvyjeZ0+dF/o97ONfNzEXLfeWgH32LhSZYc9Tt1PlQTi2i6eW06V2b6IsLHDLINrRmZs65sxHeNvy5RoelC6onimz6phvw2vgP4VlNf6Lt/3V/8A/J/GsqPM816+RLIu5z36I+Bpdu3vrA7wC2pAYsQpzHzjan/tLwTC28DiclmypFi5BCLIORucTVvh/C8Phye5RLZbfKdwJjc+daO02IU4PEiV/sbg3H4GrlfEq9kZSrQ+bH/dR3sxwtL9+3bdiqu0FtNPCeum/Wge9EsDE5TqI2ruZ2hXtl2dtYRkFu73maZ1UxER7Pvpfs25qd8DMYEDyFSsXIU0YppU3ZNmi0RmHqPhNdJvcEwhdrX1cr9mW70AhR/7T7Q3rmaNBHr++uvjD3TeDG4n1fJDIQN4MmY299eF+sTlBwak1pLq1rp23/B2cMk07ES3gE/Rz3Co7wXQA3OPDp86MpgsHh1s2b6A3LyyznZZ858InQR01qniQBwy6V9k3xHpK/uq/d4OnEBYv94AipluiYIiSRPIzO/LWpY2K3fMk1HPLVb+yqX16bWNGPZK6X9grh/CrV23i7KAPdtHNacallnYRodo/wDarmI7O2WxVjDKoGS3nvMN20Gk/wBe1Q3szfROJAWSe7LOok7rlPP1ANbuEcbVeKXGuNo7vbzHYeLw+7wge+qYqxlOeST0hmXe2q/huu4IuNK11r6EuNfUrti41kLauWmgDQd4JjQTr676edVOMYC2mDwrooDXAcza66D+Nb+M9lLeFsXLl18zlotBTE68wd9JJjpRf9XGxeBwgVwmRZ1B1kAcvShHiMPCUJRm3DM9Xfu/dX9zODlaaV1/JR7KcNsNYvXb9vvMjDYMTEDQBTrqaGdqTh8yDD22t6HMGVlnURo/oaYux1txZxKW2AuLcyhmEiQI291Au3Ni8ly2190dmUgZARAB5z5tTYOLm46Scn5K37vaq+4JxrC29Wa+xnCrd++y3EzKLbECSNZWNvWjmL4IU4bduuhBQhROhE5eXv3qr9GGuIuH8Nlj/uWjfGePnE8Fuuyqv2wXwzGmQ8yddaXisbGXFZYvw5sNPXu3t8eoIpcvz1LHDuz+DsohfwO6K29wzI1OgIGtUsbwtWwt+6BojhVPqRy9DTQ1m6LdoKiEG0s5s0yRygxtVLB4A3eHXraxJuga+WSuDh+KkoOcsR+1G/FembXStNPNlpx6JCjwbhaYhltXJK5WbQkaiI199bMJ2LtE4ouGi05FvxcgmbXr7Qqxw601jFOhPit4d2088sUVxWOBUx9/CvdbzJVQCfcDV+N4vF5tYUnlaW31v5oGFhrL4lqK3Cez+EOES/iXZM7MsgwJBMDY8gap4bhmDfFtb71hZyjI07uSNJK+dMvZ8Xf0fZ7lLbnMxIuExGZto50o4qyy48LcChzeQkL7IllOnlFdODiTxMXGi5tVmrXan2rT4k5JRjF126BDtH2cw9krbtXC15nVSrEGA3MgDrHxqXG+y2GtW7gW8e/tKCysQM2k6AgcuhNV+0y5+JsqsFYugUnYGFg/GmbjStdw2I+t2lBtLKXBEM0aFZ1UzuPOkePi4ccFubd03tetdOq6UteoyhGTlocwIoxgfDh3PWhTCiV4lcOo/EZr6RnAUrOk+hovhcNIboqMxPvH8aDK+hH9b0fs2ycPcI0OVecaEtp74pJboaOwvYzGBbd0RJuQo8odWJ/2x76699G/bPA2OHWLTOiXAvjzBhLF2J8RWD8aRuyXBlum6bgRwioACT7bsQqqV+8T+R8qbsL9GVu8CyXMOMzMqRnYMU0Yg59NQY8lmpTk9la8yGJmb0HT/wAh4H++s/t/yrKSP/Ctz+9sfsv/AMqyp+L3n9F/gnlxBbwgO/fqA+h8cHfnLT8jRs2u6tXAUt3SUaCHS4RIIkBTIj3xV7CnAd1bZcGLputcVVzDe2QCJYAfeB5aVo4txVbQhcBctAqQp7+2RDCNoYEa8jXLO26r19SGTU5km9bxchs01oA1pj7M47hww8Y6zfa7nPitmBkgZRo4215V6UnWtWelKVIBXGnWod4YiugHifAwgP1W+T0Jf5kXY+FabvG+CCIwd06a+K6DPTVtfjS81+6yWbyEI1ZwaeLyp0tcY4FOuEvgf5nMeoFwfnVjDXeDEZu6xHooKx+1dP5ms8R+6wqYkcQcEx8qpg7id999f407YjEcHJOl5dxqlxz5HS6BPx2qliMBw4EG3fZl+8HtOD6DKwA+NPBuS2o2cVQKwpTjjBwpYNsM+wKEXgfXN3gA+dU8TZwe4GWdk+2J+JgD4mqKLNnQsuSdyTG0kmPjXneHSGOnmdPnRy3bwh1PhHQtcbX3KK9sXcH9+zcHmGzf7c6fnWyGzgbvTyJ+JqJYneT6kn86bMLieGADNh7t1v8AC7pp1ylz/wDtU++4dqVwl1ugzusDlr3pJ89BQy10DnFW1iSglWZSdDlJGnTTlW57jdwFzHKzTlkxPWNp86uY67hnXwWe6aT9+43XqT6RQ7GWbqwuW5tKhgo6RGmtDLfQOYeOH8Uvi2sX7sAD77fxrTi+K3kQhLrrJkhWYSeuh3oFh8JjFVS7Sp+6qNoIEalAPLnsahxNcRk8CXWJPNdPmKTlJ9h+Z5Mp8T4pda6WNxyxXKWzGSOhM6jyqqMZc/G/s5PaPs/h39nyrUgcsM4I3zaH3bVDCXDmPeAqukaeevyp+VHshOYXbPFr6KFS7cUDYBiAPd61ouYp2fOzMXkHMSZkbGarYi5czRaUtp0JrMNeck94I90UFhRTtJWbPoWL15nYszEsdSSdSes1f4jxa/ctIly67LvBPwnr768weFturasW0CgAmT6AVmI4ddPt3MOhXTLcZkaP8pGb5UJYUbVpabeXw7GU7BioSQKJcYJGRei0MUXw0Iq3GGoyS3vga/GteL4jeZpdAG2IIIj1E6U9amss4UksBHMfnRfiGM+zKxGbKT+YB5aa/Gl+xibymVtzB6NBPSiBvM6ZmENmiNRAA6H1pWtRovQlY4ybNt0UkG4VOm/hDCRHPxaGdNIq/Z7XXAF7qfABrzBUjKSohYUSAIiGgzStxKc68oH76J8EGYs0wUUOAZliGCwsc4acrbgEVOeHGraJSinLUbv17xv40/aavKv/APjDF9LP7b/xr2ubLh+79gcqBNnwCllGJd8Po3dFElWy5ZRw6nMAT4o12M6GtVntXg0ZhaW9Hs5nuAyvIBShAG+nn5URsfRTdW4CQl1CTpnZIHKTEz/60w4bsLbZWX6rbsE+HPm70jzUOIp24vdWZYU5dKOJsPFHnUXbbnW7HW8txx0Zh8CRVW3sPdXSdHQu3Zyiq+Wp3rmgEGtRuU6EJEUTFiLfuodbbXaun4/s6v6IBA+1W2t4iBOUknf0n4Vx8VxUcBwte06+HmPCOazl6rW1kp17HnLg3dbHfMt2MoAJIhJ1IO29EeI8OsHiuEyW1Q3ULXLZA0bK0SNp93Kovj/HOOX2b670r26D8rRO9zmrL6VHKfKug9tL7ixcU4MWlzZRdm3r4hBAUTBj50jYTDZ3RAdWYL8TFX4biedhubVV5p/gWcMrpGkDyqM9RXReI8Rwdpmwb2gttUH2gWTmIB0AEzBmZ3oV2Ys27GFu4u4guEOLaKfdrrtM7xyqC4+4Z8j1rL/yzba/nsNytasTyKt4YgKZApx45w6zcfA4m0gRcQwDppGYMPKNRI84pgbs5aOLVgiZBaMrlEZg4XaInU/CpYv6rDDSzR3TfzXQaOBm6nKbKSaljbni05aV0Lg+Bsrf4g7WlZbJBVMo5BvCo5E1V41wyy97AXVs9139wB7ZUDTOu4Gm3yIqkOPUpVl0pO77qxXhUtxQvYoAKOded9ImnKzwu0eKYxO7U27dtiq5RA0SCBsNzQW7gkXhVu7lGdr5GaNYg6T00pv3izKLjvl/7Jv7UDl6Xff7CqBNSCU19hOHJce6zItx0SURogkz105ATymveO4Jb2Ls21sNh3eFuKQAJn2ljQiJ1HQU8uNisZ4TWytv5Xt/Pcyw3lzC5g7O56CoWrUmujLw/C3VvYa3byvbUw+mpWJ13Op1nzrX2d4Vat4Fb12x3pa6ywFltvy0+dc/+pLK5ZHemmmz2e43J1qxQ4TY8fpQ/G3M1xyfOumWeAWVxz2coC3LUgfhYqTp00ExSh2l4cmGsWbJRe/YG5dbmBJhfT/jVMLj44k4xUXcqa+DvX5ULLCpPUD8GWHLCdBQ6/cJck6kmiWC8Nt2oZOtekiQRwFwqsmY169Dy661WxF2fif3Vtv3IRR1n91Uy0/E/nSdRkEF7JNdsi+WCqZA8DtsSDqoIHvpj7M9jO4ZLzybTQVLKPEZ8OUgnNLQZGgA86NdjbxbC2rXdX1UGcyAeMG5BywwJnMBr+E67A0+1vHy9sk3NC7rbVB7KqQhyjTQBQASRtXNiylJZY9wSgF/0xd/+pT4/wAqylb9X8V+Cz+y38Kyk5sfeXr5AyMy/wBtcdiDpeyqN4Zba/HNPwqX67X7Yg4q7p92zt+1d19+tA7+BBYy1hD+FM7n5g/M1U4jw1resFl0l8rKJPKTXoJQ7Em5dyGLeWJ18Rza+eteX8KUOUwYjUajlU8WhBXMIzIrCPwldKy9b8Lc4JE/+1JsX6GtzUNK9RZ6mtrYNxvbceqt/CmEPMMAXUHQEgE9BOprsP61YNnZJ8Jtd13kjJlAJjeeZG29caFFlur3O4n3Vw8VwcOIacm9E6rz6+tCsMTKqDPB+0Qw3D8Qlu4Bf74ZNpKeEEgERBAq5c7RWGx2CxBdB9n9sRyfKQJ95ikRdZrAaMuDhJ2337dVXb5m5jQ7dprmGe1dZcY9xycy288rObaI2EmKTcNiyjq4GqkMPUGa1A16RT4HDrBg4Nt33BKeZ3R0HE3sBczYy44fMn9iYkuBA0BzTpHTnQns1xCzdw13C33FrM2dG2g6aa6TI94NK7GKiCK5lwCUMmd9KfatqHeNrdDlxXjdkXsHYtMDaw7As/KcwkztoAT76Yf1ts5GHeIZxYHtD+yzK5b/AC7ia5YaxVmpz/SsOaim3p99bsKx2uh0Hh3aG3bPE7qvbzFg1qSDmIzbDmNeVLB7U3LmJs3rxzC26mAIAAYEwOunyoctsajT5VXuWYrpw+Cw4Nt6tpK+qVUJLEbOm38RhLDYnFi+Lhv2yqWwQTmIEeyZ3A321oVwq1hr/D7Vm7iFtMjs5ErO7DUMehpEZtIrAKm+A8Cjndpp310VIKxdboa+zuGsC/eUYhrVxCe4uhoBAMa8jOmlEu0faJBicIQ4uth/7W4sQxMbRpMAn3ikQVMDSaZ8GpTzzk3pVfKnqDmaUkdWsWsPZF/FLdVjdVu7UESWfeANd9521rTc48MJgMN3bJna6QymDCljqRMj1pP4Ki93JIqjxG+Hugcgah/psGlGbbprfyTSX3HeK90N/HsctvH5ldcpuIS4aRHhkztEUo9rMeLuKusGzCYU7jKAAIPSo8WuCIFCWFdeBwscNxld1HL+BJYlpotu8WfWqKCTVm43gAqsBBrsJFm8ZIHID8z/ACrSEqScyeRH768ukgkUjHiNnAMXfxISx3+VbQlUK5SQoBUA2yHcSOoE8yTAFcV4tNjDW/CCjtmYKVI8bGCZk7luR1FELfaC7ZCGybVoXFyHJBLxvcZiylDtsFB6mlS+737wnWRm0A6AEk82MCSeZJpcvU1off1/ufgt/H+dZSL+icR/dn4mvKTkRG5jDlrhFtlUveZiSZVSs+W5gDzJ91UcTw1FOU3DM6Dwn8jXnAuGLfui206zokToJ1nYedWHu2LOZDbLmTBDjbp4RJ+NVeI1Kkceddilij7I1lUVTPlI06CI0qrfw5LMQxhtxpBjaetWHIZpUQOn/dQu6GP3eVa2dKScUTsrcUgqwBHOiN7tJi2XKb5KjYch6DafPeh2aoF6exKR6Wf8dTu8NTKGzMzncFVj4hpPwqE0dwyd2qQPtHgydciHaB+IjWeQI5mlniNaIMYIGr2euooKhtddQFE+RLD8q2cVxOJKgXVVVB0hYE/5pOvvotx7g9w5GCvczLuFYxqRBbrptQ+5gbuHtrcJy5yRkIYEwBMqwgrqPjXOse3WZN7VXr8DvCXYC2MFJXwrIOp8Un18X5RTDiO0dyMht4cgc+7ZW+K3AfiazD4ZSouKIBMMv4W30/wkbehHKhF8y5jrV4yU+gtZSx+k7vdm2CgSS0ZTzMkak6f1NEk7W4glmyYcswhj3cFlmSDB5mCT7Uga6VRfhd22Yu2ntkjTOpWfTMPOmDsVwG3fvRdjKPFl0ljOw116mtJpK6MbrHaHH37fdrhbF63EAdw0DTkQw15zO9BOJcDxdsTcstZWSTFtsozCDqWIiNI8q7FethCEUZVGwGgFTv5liJgiD0PkRsa+fX65F4mSOE2vv9K/k6f2zq3I41wW85+zBRVGpm2WLeRJuBgNNgY1OlZxLGXLcqDaYMwb+yylY2A8Z8Op08zTbx7gSWLwuIAq3ZlFiFYRMCdAZ29aU+P25avbShOnX2OZwVakD2lxBsXbJWyUu7zaBK6QCpJ8JHKOtacNx28uQFLDBGzhXthgTIMsCdTpE78pqmi1G8sVZJUlQtUX7fG7+Yt9lmMgHLJVSWOVZOijMYHLSsxzOyl2ZCxAWe7APh2Mht4ETG1VMCst6Cid+39jJpXFXsHKmVLHBrYtd4brgj7vdKR8e8/dU8H2Zvd0LxJS2CHVwqluUGCw0009TTR2U7Fti7SvdbusMurOdCwG4UnQDqx0HnW/jrMFFvDjvcKyqUZVZj4ZUrmHKV5idaLTq0C0tEKl7tBfVTaF0OkH2rSczJOh389zQXEszkkkCd4B/eT/AEK33lKsQwKkHUEEH3g1pNMjM0XMNyn10H7qt4rGXLpYuysW3OQTpEa9BA0rSRXsVqXYXKir+j5+9seSjX37/GrN8y5jmdK2YVJYASSTt/7VBbGd8o5mJ/fS2ViqBgYh/ZMiQwY7npr8KavqIWzMEKLYzMIJgAkAD7zmFMDYAk6b1cfwS5adcxzOTJhYIA1BgaTK7jSADzonbutcQgFUyiF8IVSRBzsVEsxI66e+tJ3QYrQA/q9jOlz/AFFr2o/UX/vm/YP8Kytr3X0BlGzg/A8GtnPcv3LMmMzWSNDsMxlRty60K41g7C//AC+IW6BOZoyk+gIoh+gPqpy4m7aJBju2uBxPXKquYE9BQy/jF7xWQHMjeG24zIR/hQBSBrMRXNFeK7f8HDVFexYJIJBGgienKquKSHPn/wBUwut1nLX1yPGi5QkLGkKBoN6D8RE5YHIe+S0n+ulVjKzvj7CKoGlRYVutnQaVGPKriGuKeLOFAY3Cob7VVGYmACkqSAZiAAOVJcDpTnw+9ItFSQ624YfiUbHoSBAI8ga5OIT0a9bf4K4ZnajF2Xu2VmEC5A4lfZbxETvbLMQCdQQdY0qGWyLRFxxlARFR8xNtsjNmbIIZmadjBB8gKV+K4o3LrMxJMx6Aco5Dyrzh7sHGUkE6HzHQjnUP2byJZnp/nv0+n8jrFV7DXgsKDYd1XKGt5o1iVuIsqTrEtG/WqfY7h2Duvc+t3e6IZe78QWTJmZBnUD40Se4UsurEl3ADf4UUyE8iWgkcoFI1z2pE710cL1b7+vXWrJ4vY792t4NhMRlbE3MjKr5BnVZ2nQzOoG3WkjszgkCs5UMVUyhn+zKnO2m8AxygtPKhidoL+NVWvsGKTlhQvtETMb7CinC8Z3WceL7RMmmu7LoRI0IBGmuvOrykrEjF5Tzgva3EFbyyr90A9sOCxA8UrO5XQanURTJjONr4GvFURrZIIDZi0jKAomZkiN5XSlzgmAs20Ym47s5Olsw+ZGH2eV1lSVg5jtmb32eL9q0w9xr9y2t3FEnuxmLC0hmATsGAMeET6TNSk8O6atv6/bp5mqW6CXH070JaAg2/G7GQqBhoGJ2Y6HLuNOZpL7Q27cZUljzc6D0VenmdatWuNXcSxuXWknWBoo9B+8615icNm5VKGG41b0XS/wAvd/jyK3oEuy/BcMbFs3cNddiCS4t3WB8TbFWAOkD3V7iMFhs8Lwu+465XE+gmpYftNfw9lbaC3lUQJQE8zqZ1pVxH0gY3vCRdjXYKI+BrsjXpEJRYMwSf2hEgTAHQTtRTG4Y9zAqt2fw3e3LdqY724Aad8HxS2Rca46WEtrFq3kJWdYLZVLNGhIkTNK9xugZwfFkbh6JfsqRbVLd62gzQxyhRkGxOZDH3Z8qD4BMPbxncYW/cEEzYys6ZwGJ8ZnKsxPnOtWOHYS1aGKewwuszWXa3m7sIZVpljoPEX12Ay0uWu0f/AMTiWtAMlkPdP4r5V1ALlQPAAcwQALoJmr9CAn4u3czFrmbMSZZgdWnXU71Vim39PtcxYVLty/h72r2rkwqn2lg6DKNQ42gUpXNzG06enKplEzzLUimteIJNRu86wSeGYgyNwCfkf3UY7ESMbbYLmKhmiQJhCNCeetCUtkA6bA/kB+Zq92ex7Wbhdc0hCPDE6kddKk9UUuhp7a4qQmS24ZtQCuW4rTDKFDNoEUn3g0J4wyHEC2qotskElhCgMo0AkEqIOoIJ3MTFWFw93FvIDllQ5ZU5gTPJzswMTBGpqpxvs6BcfO7qUMKSNotI5WQQSSSQvu9wStmz6Efqln+8w/8Aon+NZQT9KYj++v8AxavKpkff19Bc67DhxTtFh7B7jhtsBi0HEMSWzHSVZttva0HQc6qJ3eGvlLl61fa6BnvDMwUsTMODoRzMTRLhX0WYg2rdwm2GcCVdZKg7SNp1mKfOE/RlaW2Re7pmKhVZLYUjqectPM/CuDNHVR17/wDpyU2c6x3FmviTJW2Dbt3DPjQEnNJAJ1P5UN7L8KGNxlrDs2QNm8QEkZQzDTnNOn0lcKTDW7GUsy5WXxNPs5do0EzOlJv0dXSOJYcjcvHxVh++qQl4GzsjeRHQ3+hPD5GFu/eLgaZsoWeU+Hb0NCuKfQyyAd3dZtpJA0OnJRMV1rvDlBeBz6/lvXpvKdAZJ98etK52tJNP13sk3ZwrF/Rq6OAt63cU6ZwYBbmqnXMR5VoxHDzh7hW8/d5U3Cs2kwCCAI1I+NdxNpQ2iqW05beXlvSj20wBvAm49tV08OUneY1nU+ug99R/cST8TEzNdTldi0bjNI73LuzIJ113BDH40w9nuzofU3kw420Rcx9PEWj3ipYdlwaOhS3czTDZhOo2AGvKrnZi9bAnDeG6piHg67SZXTfTUVpStaLQCxpXuUOJ8Ce2Wt2GW6NpYqh8zBbX+dIeJV1zSh8Jjyn1+O1dk4pxT6ywsXFtK59okSdN4JOmwoNxHsMkSm+w1hSYnSrR4lLRjPE7Ch2a4qga3bZoDHxkKxKadIHPTp510DAdlFxCqUxAIIBJS2xC69SRP57UJ7L4R8PfKL3RkTJUuY923OugcN4slkEYh7SsYJgZcxI106g03NcpUloUhOTAr9kGuAhcVBbwubdnV2A+8yvpIA6DWljin0cYh3UWyGUnKG0Ck7bydjoacsf2nwzYnuEN23cbwi8mizkkKxJ8XMAax5UTwPEcPdcKLdw3AJuDLcVVaIOYGEJOsRPXzpcPLhaKkUnPXxCdwr6Pry29Whh93KD8swOu402q/hexxIbvLuQqJKhQTPTUjXyprfD92yC3lyljnDgknNtFyZG8ag7gcq84lxBR4QZJETbjMP8ADKzlJjSYmnUs2tmjK9hR4j2J8Lk3SFWdcgEiJO7aaTrtpSlgeyGDvBiMXcEHX7NYmY3za9dNIO9OOF442W8rWbt9GXKFvZLeWRBDNEksG0MbA0HxHYPEWMGEukCwtzvWt2sztByySTEQAAY3E06fSwNmk9h8LZe2Di7mYmUyopk6fhPXpNNh7KWyBqM34+7Eg7ZiCcs+ZFJHFMZYNr7FrjBBlIQFWCnrnPh008IGm9BsDx/I8ziGRpyk3bgk6zOsMfKnUWxXJD4v0UWyHnE4j7QnPqkNrIzaa7zXK8fZu4LF3EVoe05UOOY9NtQRp5012vpTxCqygDJpkAb2YEc5JB6E0nccx74m8966wz3DqAOcR+751aEX1ElJdDfgOOd5cCOoRLkrcNm3lb5A6eQFV+J4PI57osybgujJpEjfQmP+hUeBKFu5u8FohZkid5EBToffXvFe0BxIIvXW0MqcsjTSIBAAPSNKLXiAnoabVi6FFwrlTYsfnHlHM00dmOxhxd3f7IyM07Npz6a70u2LhvYdrbXHzzmCxoFAnrJkdBEVY7PcYxFgOtvIp2KnRhpoQ0zPOD50sla0CvMl2hwZw9+9a3ysbYI55SJPxFMv0Ydn7WJe610wLeTKBGrEsYhtDoKUuJXywtkklipZiTJzF2kk9dKa/oz4a153C2w2xLZ4IA3gc6lPYotjpj8CDFVOEtqgUkXBdBcMBtAUbkA+EgROnKtuJ7B2L5zXS5OkzA9nz3IPX50cwtllQKY0ECd/nz+NWGXkTqRqARHrBrRRmJv/AI1wXn/rH/lWU4fVR+FP9OspsoLEbiHbW+MQWtWhcsWt4keKPvswhQDyFGezPEL2JPfPetFNQLVpSQPW4faI8hQHjfYFmS2i4hVVGzMpVsrtI9rxZmJ98+VMHFcbew+GUJh2e4ohe6EIpjcgsDl2kV5ydkUndsWPpsI+r2SI/tGHxUfwrmPZHEi3jLDs2VVuoSegzCT8KZ+3naS7fwqWcRbW3et3AxCkHQqw5ExvtNJPDz4xGuo066iumF5GWi/Cde7f9v3Qi1hYLHVroOZQsbLEwTz8qVOE9vMUt18xtOl1pOcGdgGCwdPZ3opgfo1vPhyXUS2gRGgoSyjM0+EwJJHn5GjnZv6M3wlwO/dXl6NIK9YBEE+u1Sc1lqr+X9EPGbeC9rybiqtsgRoTcLD3Tpt7/fVnjdxMRFtwwzTBJER7jHMCjvFOD22AJTYaKoG/lpAqh+iNbbBSI111gk7f11rhnJ3T/Irt7gPgnArVlitvJcuagqZzSBqOgHPzq3d4FcuHMloWSTLa7+gHOB0ppsYC2rKze2xgSYPWNDqQAfhV27ZBU6x1j0qkcGcvE2NyzjWNYLdKrbaVaM8Nr/mJ9NiKZbGExWIVps20VVEHqCPWCPM03DhFoqRkB3kkCT5z7q04DhT2XgOWtb+LlodBHKjb7ASpnPhhCJktau8soaGE7iNCI+FDcZa+sXlRheukbAGCPODuZ+NdofDqVMgev7/KlXiOFSyXazYDFiS1wa5dvlqPSeVM5TiNJNbCtw3s7fuGQ73e7I+xYqCNR96AwPv610zh6yoVkZSAJU6gabT6/Gub8ExBwOJd77F7jjNEgAjX56/KmTh/bA5GxF9wBHhtJ4jG8kDdvhTWpay1+RlPMtRqvYaASu8emo91J3EOKY9LhKYe2VM65tYE+UiJ2NEMN9I2GuQviDGIBGs/1/3R+9aVrLEkKHXeQIBHUeWtaWHb8BsqexxfieMu33He+1b1Uo/QaL4iNdB8BRDiHHsayC6CbNpBmJWDnb2QWkkEwKq9p7GFwrXJH1g3ACl0XpKnzBJJ9aR7nGrxtGznJtTOSdJ/71qsIyeqJuUlsx04h23v3UVmsl1H38o8Qndl0100I+FK3aftIcQ/2dm3amGJAysx1idIB5wBGvOgIvMNiwg9TofSt1i/LFiyg9GG/p+ddUFkGeLKtS3ezG33l57c6jwyTI6lARJEaRQ61eQtLZiI+fu5Vl7FEzpod42qAHPn5fnVlPQGcnk0zNrG+m41+dahh1KSDqTsSB8Qd/jW+w+WdWHoSJ66VC6Zaa2c2dHgw5MBSMx1JkD3TsKgLGVmDMAyxpMgk7wRpVpYBBjTeOv9bUZ4ricM6ju7TI8DMc0gkDkPnS8x3VGU70BDn5U0dk8PlKXIzyfZAcNAP3bisIPrI0pXpu4F2ltWEA7xrLW99MwYzMw/h+BFc+JNwjdWdXQc8J9It7Pkexc7sjRmBnNyG3inoNaYezvHXfL3mQIQRLMJzToACBp5EztpXLG7aXEe4Vazct3CGCOoyiCCDEkI2gG9auP9rMRiSt05BlhwqDn1+NFTtJvQm8VJandP0+n4h8V/jWVwP9Zn/vx+waytnF50TvmEQuCxY5iSAdPDpyBET5maoP2XtFXuXTcvMV3uOSNjplECPdXlZXFey8mUaRxTtBipF1QiIq3NAo9RuZPLrQTh39ovqPzrKyu1aRZoeyfUWEwq20CqNAR86nbQEiRsJr2sqMUrihDZ/XyqPcAnWaysqiipNJ9w0DOKW5xFgSQAWMDYkAakc9JGvWd4I94diTctlyBmzsunPKxA06xWVlSxHrJeQzWhdfkOp/MVGd40j+VZWVGenryIM3nagHFcErK9wyGVZEEgExzA3jfWvKytj/7RpHBcVx+7nLmGaSZYT7vSr2L4lcRFuIxVmMGOkVlZXdlWmhJG7B8ZfKDCz1gzqOs9abuEYtntBWJIYbHURpoAZAGp+NeVlceOkkPBgfj3C7KAOLSSdPvRqOgIpAdvEBsGPL/MRpXlZV+G9hMDStEMSYB8v41XX+NZWV1Cvc2W1+dbQNffWVlARjBwPg9vEXijggQPZJB+c0L4pgxauMqzA6+dZWVyqT5rXQaWyKz2vBOu8VpQ1lZV4sEd0WUX2a3tbGVm5g/xHOsrKEjox9kXH4elxcxUAxy03FBsLj3RjlYjQj3dNayspcPW0zlXUn+ln/w/sr/CsrKyrZUNR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859" y="3810000"/>
            <a:ext cx="3266741" cy="2166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01" y="3657600"/>
            <a:ext cx="3477229" cy="274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28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</TotalTime>
  <Words>47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Franklin Gothic Book</vt:lpstr>
      <vt:lpstr>Franklin Gothic Medium</vt:lpstr>
      <vt:lpstr>Tunga</vt:lpstr>
      <vt:lpstr>Wingdings</vt:lpstr>
      <vt:lpstr>Angles</vt:lpstr>
      <vt:lpstr>PowerPoint Presentation</vt:lpstr>
      <vt:lpstr>Which vocab word?</vt:lpstr>
    </vt:vector>
  </TitlesOfParts>
  <Company>Waterford Union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Rabe</dc:creator>
  <cp:lastModifiedBy>Rabe Terry</cp:lastModifiedBy>
  <cp:revision>10</cp:revision>
  <dcterms:created xsi:type="dcterms:W3CDTF">2011-10-31T12:05:01Z</dcterms:created>
  <dcterms:modified xsi:type="dcterms:W3CDTF">2013-10-29T17:50:31Z</dcterms:modified>
</cp:coreProperties>
</file>