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F67CBE-0073-4C9A-AA49-5DF13A2EF4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DB7A511-73C4-4AA3-BDD1-B568A262E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839200" cy="6324600"/>
          </a:xfrm>
        </p:spPr>
        <p:txBody>
          <a:bodyPr>
            <a:normAutofit fontScale="92500"/>
          </a:bodyPr>
          <a:lstStyle/>
          <a:p>
            <a:r>
              <a:rPr lang="en-US" sz="3500" b="1" dirty="0" smtClean="0">
                <a:solidFill>
                  <a:schemeClr val="tx1"/>
                </a:solidFill>
              </a:rPr>
              <a:t>*</a:t>
            </a:r>
            <a:r>
              <a:rPr lang="en-US" sz="3500" b="1" u="sng" dirty="0" smtClean="0"/>
              <a:t>derision</a:t>
            </a:r>
            <a:r>
              <a:rPr lang="en-US" sz="3500" b="1" dirty="0" smtClean="0">
                <a:solidFill>
                  <a:schemeClr val="tx1"/>
                </a:solidFill>
              </a:rPr>
              <a:t>: state </a:t>
            </a:r>
            <a:r>
              <a:rPr lang="en-US" sz="3500" b="1" smtClean="0">
                <a:solidFill>
                  <a:schemeClr val="tx1"/>
                </a:solidFill>
              </a:rPr>
              <a:t>of being </a:t>
            </a:r>
            <a:r>
              <a:rPr lang="en-US" sz="3500" b="1" smtClean="0"/>
              <a:t>ridiculed </a:t>
            </a:r>
            <a:r>
              <a:rPr lang="en-US" sz="3500" b="1" dirty="0" smtClean="0"/>
              <a:t>or scorned; open dislike &amp; disrespect</a:t>
            </a:r>
            <a:endParaRPr lang="en-US" sz="3500" b="1" dirty="0" smtClean="0">
              <a:solidFill>
                <a:schemeClr val="tx1"/>
              </a:solidFill>
            </a:endParaRPr>
          </a:p>
          <a:p>
            <a:pPr lvl="0"/>
            <a:r>
              <a:rPr lang="en-US" sz="3500" b="1" dirty="0" smtClean="0">
                <a:solidFill>
                  <a:schemeClr val="tx1"/>
                </a:solidFill>
              </a:rPr>
              <a:t>*</a:t>
            </a:r>
            <a:r>
              <a:rPr lang="en-US" sz="3500" b="1" u="sng" dirty="0" smtClean="0"/>
              <a:t>indeterminate</a:t>
            </a:r>
            <a:r>
              <a:rPr lang="en-US" sz="3500" b="1" dirty="0" smtClean="0">
                <a:solidFill>
                  <a:schemeClr val="tx1"/>
                </a:solidFill>
              </a:rPr>
              <a:t>: </a:t>
            </a:r>
            <a:r>
              <a:rPr lang="en-US" sz="3500" b="1" dirty="0"/>
              <a:t>not definitely or precisely fixed; vague; </a:t>
            </a:r>
            <a:r>
              <a:rPr lang="en-US" sz="3500" b="1" dirty="0" smtClean="0"/>
              <a:t>subtle</a:t>
            </a:r>
          </a:p>
          <a:p>
            <a:r>
              <a:rPr lang="en-US" sz="3500" b="1" dirty="0" smtClean="0">
                <a:solidFill>
                  <a:schemeClr val="tx1"/>
                </a:solidFill>
              </a:rPr>
              <a:t>*</a:t>
            </a:r>
            <a:r>
              <a:rPr lang="en-US" sz="3500" b="1" u="sng" dirty="0" smtClean="0"/>
              <a:t>encumbrance</a:t>
            </a:r>
            <a:r>
              <a:rPr lang="en-US" sz="3500" b="1" dirty="0" smtClean="0">
                <a:solidFill>
                  <a:schemeClr val="tx1"/>
                </a:solidFill>
              </a:rPr>
              <a:t>: </a:t>
            </a:r>
            <a:r>
              <a:rPr lang="en-US" sz="3500" b="1" dirty="0" smtClean="0"/>
              <a:t> a </a:t>
            </a:r>
            <a:r>
              <a:rPr lang="en-US" sz="3500" b="1" dirty="0"/>
              <a:t>burden</a:t>
            </a:r>
            <a:r>
              <a:rPr lang="en-US" sz="3500" b="1" dirty="0" smtClean="0"/>
              <a:t>; a hindrance</a:t>
            </a:r>
          </a:p>
          <a:p>
            <a:r>
              <a:rPr lang="en-US" sz="3500" b="1" dirty="0" smtClean="0">
                <a:solidFill>
                  <a:schemeClr val="tx1"/>
                </a:solidFill>
              </a:rPr>
              <a:t>*</a:t>
            </a:r>
            <a:r>
              <a:rPr lang="en-US" sz="3500" b="1" u="sng" dirty="0" smtClean="0"/>
              <a:t>appeasing</a:t>
            </a:r>
            <a:r>
              <a:rPr lang="en-US" sz="3500" b="1" dirty="0" smtClean="0">
                <a:solidFill>
                  <a:schemeClr val="tx1"/>
                </a:solidFill>
              </a:rPr>
              <a:t>: </a:t>
            </a:r>
            <a:r>
              <a:rPr lang="en-US" sz="3500" b="1" dirty="0" smtClean="0"/>
              <a:t>causing </a:t>
            </a:r>
            <a:r>
              <a:rPr lang="en-US" sz="3500" b="1" dirty="0"/>
              <a:t>to subside; </a:t>
            </a:r>
            <a:r>
              <a:rPr lang="en-US" sz="3500" b="1" dirty="0" smtClean="0"/>
              <a:t>bringing </a:t>
            </a:r>
            <a:r>
              <a:rPr lang="en-US" sz="3500" b="1" dirty="0"/>
              <a:t>to a state of peace or </a:t>
            </a:r>
            <a:r>
              <a:rPr lang="en-US" sz="3500" b="1" dirty="0" smtClean="0"/>
              <a:t>quiet</a:t>
            </a:r>
          </a:p>
          <a:p>
            <a:pPr lvl="0"/>
            <a:r>
              <a:rPr lang="en-US" sz="3500" b="1" dirty="0" smtClean="0">
                <a:solidFill>
                  <a:schemeClr val="tx1"/>
                </a:solidFill>
              </a:rPr>
              <a:t>*</a:t>
            </a:r>
            <a:r>
              <a:rPr lang="en-US" sz="3500" b="1" u="sng" dirty="0" smtClean="0"/>
              <a:t>inert</a:t>
            </a:r>
            <a:r>
              <a:rPr lang="en-US" sz="3500" b="1" dirty="0" smtClean="0">
                <a:solidFill>
                  <a:schemeClr val="tx1"/>
                </a:solidFill>
              </a:rPr>
              <a:t>: </a:t>
            </a:r>
            <a:r>
              <a:rPr lang="en-US" sz="3500" b="1" dirty="0"/>
              <a:t>lacking the power </a:t>
            </a:r>
            <a:r>
              <a:rPr lang="en-US" sz="3500" b="1" dirty="0" smtClean="0"/>
              <a:t>to move; </a:t>
            </a:r>
            <a:r>
              <a:rPr lang="en-US" sz="3500" b="1" dirty="0"/>
              <a:t>sluggish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62507" y="304800"/>
            <a:ext cx="2495550" cy="3676650"/>
            <a:chOff x="228600" y="152400"/>
            <a:chExt cx="2495550" cy="36766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152400"/>
              <a:ext cx="2495550" cy="1828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190" y="1981200"/>
              <a:ext cx="2490960" cy="184785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304800"/>
            <a:ext cx="1940405" cy="20980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7605" y="5102193"/>
            <a:ext cx="2762250" cy="16573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133600" y="4876800"/>
            <a:ext cx="2543175" cy="1800225"/>
            <a:chOff x="6391275" y="533400"/>
            <a:chExt cx="2543175" cy="180022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91275" y="533400"/>
              <a:ext cx="2543175" cy="180022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215732" y="1959703"/>
              <a:ext cx="622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grrrrr</a:t>
              </a:r>
              <a:endParaRPr lang="en-US" sz="1600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0855" y="2286000"/>
            <a:ext cx="2895600" cy="227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18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603</TotalTime>
  <Words>60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Franklin Gothic Book</vt:lpstr>
      <vt:lpstr>Franklin Gothic Medium</vt:lpstr>
      <vt:lpstr>Tunga</vt:lpstr>
      <vt:lpstr>Wingdings</vt:lpstr>
      <vt:lpstr>Angles</vt:lpstr>
      <vt:lpstr>PowerPoint Presentation</vt:lpstr>
      <vt:lpstr>PowerPoint Presentation</vt:lpstr>
    </vt:vector>
  </TitlesOfParts>
  <Company>Waterford Union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Rabe</dc:creator>
  <cp:lastModifiedBy>Rabe Terry</cp:lastModifiedBy>
  <cp:revision>13</cp:revision>
  <dcterms:created xsi:type="dcterms:W3CDTF">2011-10-31T12:05:01Z</dcterms:created>
  <dcterms:modified xsi:type="dcterms:W3CDTF">2013-11-04T22:48:45Z</dcterms:modified>
</cp:coreProperties>
</file>